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strawpoll.com/polls/w4nWrGRpNyA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kib Rasul | Updated July 5, 2023 | Created June 12,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Sakib Rasul | Updated July 5, 2023 | Created June 12, 2023</a:t>
            </a:r>
          </a:p>
        </p:txBody>
      </p:sp>
      <p:sp>
        <p:nvSpPr>
          <p:cNvPr id="152" name="React: State and Even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React: State and Events</a:t>
            </a:r>
          </a:p>
        </p:txBody>
      </p:sp>
      <p:sp>
        <p:nvSpPr>
          <p:cNvPr id="153" name="Phase 2 // Week 1, Lesson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Phase 2 // Week 1, Lesson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not to hold in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not to hold in state</a:t>
            </a:r>
          </a:p>
        </p:txBody>
      </p:sp>
      <p:sp>
        <p:nvSpPr>
          <p:cNvPr id="181" name="Don’t mirror props in state. If you want to rename a prop for the purposes of a component, assign it to a new constant."/>
          <p:cNvSpPr txBox="1"/>
          <p:nvPr>
            <p:ph type="body" sz="quarter" idx="1"/>
          </p:nvPr>
        </p:nvSpPr>
        <p:spPr>
          <a:xfrm>
            <a:off x="1206500" y="2635086"/>
            <a:ext cx="21971000" cy="1825315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rPr b="1"/>
              <a:t>Don’t mirror props in state.</a:t>
            </a:r>
            <a:r>
              <a:t> If you want to rename a prop for the purposes of a component, assign it to a new constant.</a:t>
            </a:r>
          </a:p>
        </p:txBody>
      </p:sp>
      <p:sp>
        <p:nvSpPr>
          <p:cNvPr id="182" name="function NutritionFacts({ foodCalories }) {…"/>
          <p:cNvSpPr txBox="1"/>
          <p:nvPr/>
        </p:nvSpPr>
        <p:spPr>
          <a:xfrm>
            <a:off x="3611050" y="4341341"/>
            <a:ext cx="17161900" cy="28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NutritionFacts</a:t>
            </a:r>
            <a:r>
              <a:t>({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 }) {</a:t>
            </a:r>
          </a:p>
          <a:p>
            <a:pPr lvl="4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calories</a:t>
            </a:r>
            <a:r>
              <a:t> =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;</a:t>
            </a:r>
          </a:p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183" name="Don’t hold things in state that you can derive. Declare a new constant if you want a name to refer to what you’re deriving.…"/>
          <p:cNvSpPr txBox="1"/>
          <p:nvPr/>
        </p:nvSpPr>
        <p:spPr>
          <a:xfrm>
            <a:off x="1220880" y="6281024"/>
            <a:ext cx="21942240" cy="6278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</a:p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rPr b="1"/>
              <a:t>Don’t hold things in state that you can derive.</a:t>
            </a:r>
            <a:r>
              <a:t> Declare a new constant if you want a name to refer to what you’re deriving.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setFirstName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setLastName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fullName</a:t>
            </a:r>
            <a:r>
              <a:t> =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 + “ “ +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86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87" name="const [ isInCart, setIsInCart ] = useState(fals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true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90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91" name="const [ something, setSomething ] = useState(initialValu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newValue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happens when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when we update state?</a:t>
            </a:r>
          </a:p>
        </p:txBody>
      </p:sp>
      <p:sp>
        <p:nvSpPr>
          <p:cNvPr id="194" name="Thinking in React means we follow two principles:…"/>
          <p:cNvSpPr txBox="1"/>
          <p:nvPr>
            <p:ph type="body" idx="1"/>
          </p:nvPr>
        </p:nvSpPr>
        <p:spPr>
          <a:xfrm>
            <a:off x="1206500" y="2635086"/>
            <a:ext cx="21971000" cy="634627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i="1"/>
              <a:t>Thinking in React</a:t>
            </a:r>
            <a:r>
              <a:t> means we follow two principles:</a:t>
            </a:r>
          </a:p>
          <a:p>
            <a:pPr marL="889000" indent="-889000">
              <a:buSzPct val="100000"/>
              <a:buAutoNum type="arabicPeriod" startAt="1"/>
            </a:pPr>
            <a:r>
              <a:t>Any app can be broken into independent, reusable components.</a:t>
            </a:r>
          </a:p>
          <a:p>
            <a:pPr marL="889000" indent="-889000">
              <a:buSzPct val="100000"/>
              <a:buAutoNum type="arabicPeriod" startAt="1"/>
            </a:pPr>
            <a:r>
              <a:t>We shouldn’t have to re-render an entire DOM whenever something happens.</a:t>
            </a:r>
          </a:p>
          <a:p>
            <a:pPr marL="0" indent="0">
              <a:buSzTx/>
              <a:buNone/>
            </a:pPr>
            <a:r>
              <a:t>State is how React ensures its second principle. </a:t>
            </a:r>
            <a:r>
              <a:rPr b="1"/>
              <a:t>Updating state tells React to queue up a re-render of the component it belongs to with fresh data</a:t>
            </a:r>
            <a:r>
              <a:t>.</a:t>
            </a:r>
          </a:p>
        </p:txBody>
      </p:sp>
      <p:sp>
        <p:nvSpPr>
          <p:cNvPr id="195" name="Points: 5"/>
          <p:cNvSpPr txBox="1"/>
          <p:nvPr/>
        </p:nvSpPr>
        <p:spPr>
          <a:xfrm>
            <a:off x="1198096" y="10239578"/>
            <a:ext cx="2907184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5</a:t>
            </a:r>
          </a:p>
        </p:txBody>
      </p:sp>
      <p:sp>
        <p:nvSpPr>
          <p:cNvPr id="196" name="Points: 11"/>
          <p:cNvSpPr txBox="1"/>
          <p:nvPr/>
        </p:nvSpPr>
        <p:spPr>
          <a:xfrm>
            <a:off x="19107257" y="10225057"/>
            <a:ext cx="3302611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11</a:t>
            </a:r>
          </a:p>
        </p:txBody>
      </p:sp>
      <p:sp>
        <p:nvSpPr>
          <p:cNvPr id="197" name="setPoints(points+6)"/>
          <p:cNvSpPr txBox="1"/>
          <p:nvPr/>
        </p:nvSpPr>
        <p:spPr>
          <a:xfrm>
            <a:off x="8080350" y="10248671"/>
            <a:ext cx="8223300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setPoints(points+6)</a:t>
            </a:r>
          </a:p>
        </p:txBody>
      </p:sp>
      <p:sp>
        <p:nvSpPr>
          <p:cNvPr id="198" name="Line"/>
          <p:cNvSpPr/>
          <p:nvPr/>
        </p:nvSpPr>
        <p:spPr>
          <a:xfrm>
            <a:off x="4257652" y="10705871"/>
            <a:ext cx="367032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Line"/>
          <p:cNvSpPr/>
          <p:nvPr/>
        </p:nvSpPr>
        <p:spPr>
          <a:xfrm>
            <a:off x="16456023" y="10691350"/>
            <a:ext cx="24988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touchdown"/>
          <p:cNvSpPr txBox="1"/>
          <p:nvPr/>
        </p:nvSpPr>
        <p:spPr>
          <a:xfrm>
            <a:off x="5057374" y="10118564"/>
            <a:ext cx="164409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touchdown</a:t>
            </a:r>
          </a:p>
        </p:txBody>
      </p:sp>
      <p:sp>
        <p:nvSpPr>
          <p:cNvPr id="201" name="re-render"/>
          <p:cNvSpPr txBox="1"/>
          <p:nvPr/>
        </p:nvSpPr>
        <p:spPr>
          <a:xfrm>
            <a:off x="17136172" y="10118564"/>
            <a:ext cx="13676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re-render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Handling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</a:t>
            </a:r>
          </a:p>
        </p:txBody>
      </p:sp>
      <p:sp>
        <p:nvSpPr>
          <p:cNvPr id="204" name="We handle events in React similarly to how we added event listeners in JS:"/>
          <p:cNvSpPr txBox="1"/>
          <p:nvPr>
            <p:ph type="body" sz="quarter" idx="1"/>
          </p:nvPr>
        </p:nvSpPr>
        <p:spPr>
          <a:xfrm>
            <a:off x="1206500" y="2635086"/>
            <a:ext cx="21971000" cy="108886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We handle </a:t>
            </a:r>
            <a:r>
              <a:rPr b="1"/>
              <a:t>events</a:t>
            </a:r>
            <a:r>
              <a:t> in React similarly to how we added event listeners in JS:</a:t>
            </a:r>
          </a:p>
        </p:txBody>
      </p:sp>
      <p:sp>
        <p:nvSpPr>
          <p:cNvPr id="205" name="We declare a function that will handle an event of our choice.…"/>
          <p:cNvSpPr txBox="1"/>
          <p:nvPr/>
        </p:nvSpPr>
        <p:spPr>
          <a:xfrm>
            <a:off x="1206500" y="3973374"/>
            <a:ext cx="21971000" cy="8806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() {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alert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“Hi!”</a:t>
            </a:r>
            <a:r>
              <a:t>) };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}&gt;Hey there.&lt;/button&gt;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Handling Events with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 with State</a:t>
            </a:r>
          </a:p>
        </p:txBody>
      </p:sp>
      <p:sp>
        <p:nvSpPr>
          <p:cNvPr id="208" name="Since state is dynamic and independent, we’ll often want to update it inside event handlers:"/>
          <p:cNvSpPr txBox="1"/>
          <p:nvPr>
            <p:ph type="body" sz="quarter" idx="1"/>
          </p:nvPr>
        </p:nvSpPr>
        <p:spPr>
          <a:xfrm>
            <a:off x="1206500" y="2635086"/>
            <a:ext cx="21971000" cy="171362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Since state is </a:t>
            </a:r>
            <a:r>
              <a:rPr u="sng"/>
              <a:t>dynamic</a:t>
            </a:r>
            <a:r>
              <a:t> and </a:t>
            </a:r>
            <a:r>
              <a:rPr u="sng"/>
              <a:t>independent</a:t>
            </a:r>
            <a:r>
              <a:t>, we’ll often want to update it inside event handlers:</a:t>
            </a:r>
          </a:p>
        </p:txBody>
      </p:sp>
      <p:sp>
        <p:nvSpPr>
          <p:cNvPr id="209" name="We declare a function that will handle an event of our choice.…"/>
          <p:cNvSpPr txBox="1"/>
          <p:nvPr/>
        </p:nvSpPr>
        <p:spPr>
          <a:xfrm>
            <a:off x="1206500" y="4598129"/>
            <a:ext cx="21971000" cy="8181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!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) };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}&gt;Turn Lamp On/Off&lt;/button&gt;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me to sell a TV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 to sell a TV.</a:t>
            </a:r>
          </a:p>
          <a:p>
            <a:pPr/>
            <a:r>
              <a:t>And a spatula.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Questions? // Thanks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 // 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irst, a questio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First, a question.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oday’s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Today’s Objectives</a:t>
            </a:r>
          </a:p>
        </p:txBody>
      </p:sp>
      <p:sp>
        <p:nvSpPr>
          <p:cNvPr id="158" name="Today, we’ll answer the following questions: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Today, we’ll answer the following questions: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What is </a:t>
            </a:r>
            <a:r>
              <a:rPr b="1"/>
              <a:t>state </a:t>
            </a:r>
            <a:r>
              <a:t>in React?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create</a:t>
            </a:r>
            <a:r>
              <a:t> it?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update</a:t>
            </a:r>
            <a:r>
              <a:t> it?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How do we handle </a:t>
            </a:r>
            <a:r>
              <a:rPr b="1"/>
              <a:t>events</a:t>
            </a:r>
            <a:r>
              <a:t> in React?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hat is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state?</a:t>
            </a:r>
          </a:p>
        </p:txBody>
      </p:sp>
      <p:sp>
        <p:nvSpPr>
          <p:cNvPr id="161" name="A component’s state is its memory between renders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/>
            <a:r>
              <a:t>A component’s </a:t>
            </a:r>
            <a:r>
              <a:rPr b="1"/>
              <a:t>state</a:t>
            </a:r>
            <a:r>
              <a:t> is its </a:t>
            </a:r>
            <a:r>
              <a:rPr i="1"/>
              <a:t>memory between renders</a:t>
            </a:r>
            <a:r>
              <a:t>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dynamic</a:t>
            </a:r>
            <a:r>
              <a:t>. It is data that changes over a component’s lifetime.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independent</a:t>
            </a:r>
            <a:r>
              <a:t>. Its value cannot be derived from existing props or state.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tate: An 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State: An Example</a:t>
            </a:r>
          </a:p>
        </p:txBody>
      </p:sp>
      <p:sp>
        <p:nvSpPr>
          <p:cNvPr id="164" name="Let’s say you’re building a website for a museum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None/>
              <a:defRPr b="1"/>
            </a:pPr>
            <a:r>
              <a:t>Let’s say you’re building a website for a museum.</a:t>
            </a:r>
          </a:p>
          <a:p>
            <a:pPr marL="0" indent="0" algn="ctr">
              <a:buSzTx/>
              <a:buNone/>
              <a:defRPr b="1"/>
            </a:pPr>
            <a:r>
              <a:t>It consists of an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that renders multiple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components.</a:t>
            </a:r>
          </a:p>
          <a:p>
            <a:pPr marL="0" indent="0" algn="ctr">
              <a:buSzTx/>
              <a:buNone/>
              <a:defRPr b="1"/>
            </a:pPr>
            <a:r>
              <a:t>A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is a navigable slideshow for a given artist and their works.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to pass with props?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to hold in state?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67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</a:pPr>
            <a:r>
              <a:t>How many times you’ve clicked “Generate!” in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70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How many times you’ve clicked “Generate!” in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3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4" name="const [ isInCart, setIsInCart ] = useState(fals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7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8" name="const [ something, setSomething ] = useState(initialValu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